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2" r:id="rId6"/>
    <p:sldId id="259" r:id="rId7"/>
    <p:sldId id="260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13F7A-B193-4851-8CAC-6268DD2201B7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A3259-A8A6-448C-9A16-3FD6527C8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772400" cy="214314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Урок литературного чтения 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во 2 классе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3"/>
                </a:solidFill>
              </a:rPr>
              <a:t>УМК « Перспективная начальная школа»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886200"/>
            <a:ext cx="7343804" cy="1971692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chemeClr val="accent3">
                    <a:lumMod val="75000"/>
                  </a:schemeClr>
                </a:solidFill>
              </a:rPr>
              <a:t>Учитель Галина Владимировна Алиева</a:t>
            </a:r>
          </a:p>
          <a:p>
            <a:pPr algn="r"/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БОУ Комьянская СОШ</a:t>
            </a:r>
          </a:p>
          <a:p>
            <a:pPr algn="r"/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Грязовецкого района</a:t>
            </a:r>
          </a:p>
          <a:p>
            <a:pPr algn="r"/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Вологодской области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leit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95662"/>
            <a:ext cx="4643470" cy="303373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42852"/>
            <a:ext cx="4000528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14290"/>
            <a:ext cx="2112937" cy="300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429000"/>
            <a:ext cx="1933832" cy="2854070"/>
          </a:xfrm>
          <a:prstGeom prst="rect">
            <a:avLst/>
          </a:prstGeom>
          <a:noFill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3429000"/>
            <a:ext cx="1866902" cy="2834092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2495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57125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Секрет коротких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стихотворений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ru-RU" sz="4000" b="1" dirty="0">
                <a:solidFill>
                  <a:srgbClr val="FF0066"/>
                </a:solidFill>
              </a:rPr>
              <a:t>Хокку</a:t>
            </a:r>
            <a:r>
              <a:rPr lang="ru-RU" dirty="0"/>
              <a:t> </a:t>
            </a:r>
            <a:r>
              <a:rPr lang="ru-RU" dirty="0">
                <a:solidFill>
                  <a:schemeClr val="accent2"/>
                </a:solidFill>
              </a:rPr>
              <a:t>- 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>
                <a:solidFill>
                  <a:schemeClr val="accent2"/>
                </a:solidFill>
              </a:rPr>
              <a:t>стихотворение, состоящее из трёх </a:t>
            </a:r>
            <a:r>
              <a:rPr lang="ru-RU" dirty="0" smtClean="0">
                <a:solidFill>
                  <a:schemeClr val="accent2"/>
                </a:solidFill>
              </a:rPr>
              <a:t>строк. В нём поэты выражают своё восхищение красотой мира. 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3077" name="Picture 5" descr="sakura_tree_close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00306"/>
            <a:ext cx="5000660" cy="33261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6035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Х</a:t>
            </a:r>
            <a:r>
              <a:rPr lang="ru-RU" dirty="0">
                <a:solidFill>
                  <a:schemeClr val="accent2"/>
                </a:solidFill>
              </a:rPr>
              <a:t>окку – малой формы стихи.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О</a:t>
            </a:r>
            <a:r>
              <a:rPr lang="ru-RU" dirty="0">
                <a:solidFill>
                  <a:schemeClr val="accent2"/>
                </a:solidFill>
              </a:rPr>
              <a:t> многих вещах расскажут они: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К</a:t>
            </a:r>
            <a:r>
              <a:rPr lang="ru-RU" dirty="0">
                <a:solidFill>
                  <a:schemeClr val="accent2"/>
                </a:solidFill>
              </a:rPr>
              <a:t>ак сакура цветёт весной,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К</a:t>
            </a:r>
            <a:r>
              <a:rPr lang="ru-RU" dirty="0">
                <a:solidFill>
                  <a:schemeClr val="accent2"/>
                </a:solidFill>
              </a:rPr>
              <a:t>ак стрекоза летит домой…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У</a:t>
            </a:r>
            <a:r>
              <a:rPr lang="ru-RU" dirty="0">
                <a:solidFill>
                  <a:schemeClr val="accent2"/>
                </a:solidFill>
              </a:rPr>
              <a:t>мей постичь природы торжество.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CCFF"/>
                </a:solidFill>
              </a:rPr>
              <a:t>                Хокку</a:t>
            </a:r>
            <a:r>
              <a:rPr lang="ru-RU" dirty="0">
                <a:solidFill>
                  <a:schemeClr val="accent2"/>
                </a:solidFill>
              </a:rPr>
              <a:t> – великое волшебство!</a:t>
            </a:r>
          </a:p>
        </p:txBody>
      </p:sp>
      <p:pic>
        <p:nvPicPr>
          <p:cNvPr id="7173" name="Picture 5" descr="0_95d0_d999c19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29066"/>
            <a:ext cx="3594100" cy="2695575"/>
          </a:xfrm>
          <a:prstGeom prst="rect">
            <a:avLst/>
          </a:prstGeom>
          <a:noFill/>
        </p:spPr>
      </p:pic>
      <p:pic>
        <p:nvPicPr>
          <p:cNvPr id="7174" name="Picture 6" descr="5ccf80e6a5ec12bcc089ea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857628"/>
            <a:ext cx="3605212" cy="26971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1188" y="98107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</a:rPr>
              <a:t>О родном крае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724525" y="981075"/>
            <a:ext cx="309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</a:rPr>
              <a:t>О работе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300788" y="2708275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</a:rPr>
              <a:t>Об искусстве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3850" y="2565400"/>
            <a:ext cx="216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</a:rPr>
              <a:t>О природе</a:t>
            </a:r>
          </a:p>
        </p:txBody>
      </p:sp>
      <p:pic>
        <p:nvPicPr>
          <p:cNvPr id="5138" name="Picture 18" descr="xokky_bot_top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2319338"/>
            <a:ext cx="3024187" cy="1060450"/>
          </a:xfrm>
          <a:noFill/>
          <a:ln/>
        </p:spPr>
      </p:pic>
      <p:sp>
        <p:nvSpPr>
          <p:cNvPr id="5139" name="Line 19"/>
          <p:cNvSpPr>
            <a:spLocks noChangeShapeType="1"/>
          </p:cNvSpPr>
          <p:nvPr/>
        </p:nvSpPr>
        <p:spPr bwMode="auto">
          <a:xfrm flipH="1">
            <a:off x="2124075" y="28527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H="1" flipV="1">
            <a:off x="2987675" y="1341438"/>
            <a:ext cx="10080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 flipV="1">
            <a:off x="5003800" y="1341438"/>
            <a:ext cx="8636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>
            <a:off x="5867400" y="2924175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3492500" y="333375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accent2"/>
                </a:solidFill>
              </a:rPr>
              <a:t>О жизни</a:t>
            </a:r>
          </a:p>
        </p:txBody>
      </p:sp>
      <p:sp>
        <p:nvSpPr>
          <p:cNvPr id="5146" name="Line 26"/>
          <p:cNvSpPr>
            <a:spLocks noChangeShapeType="1"/>
          </p:cNvSpPr>
          <p:nvPr/>
        </p:nvSpPr>
        <p:spPr bwMode="auto">
          <a:xfrm flipH="1" flipV="1">
            <a:off x="4356100" y="765175"/>
            <a:ext cx="71438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7" name="Picture 4" descr="orig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3248"/>
            <a:ext cx="2357422" cy="1768067"/>
          </a:xfrm>
          <a:prstGeom prst="rect">
            <a:avLst/>
          </a:prstGeom>
          <a:noFill/>
        </p:spPr>
      </p:pic>
      <p:pic>
        <p:nvPicPr>
          <p:cNvPr id="18" name="Picture 4" descr="large_3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357694"/>
            <a:ext cx="2643206" cy="2077785"/>
          </a:xfrm>
          <a:prstGeom prst="rect">
            <a:avLst/>
          </a:prstGeom>
          <a:noFill/>
        </p:spPr>
      </p:pic>
      <p:pic>
        <p:nvPicPr>
          <p:cNvPr id="19" name="Picture 4" descr="111383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9790" y="3429000"/>
            <a:ext cx="2667019" cy="2000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000108"/>
            <a:ext cx="1857378" cy="278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2261714" cy="2936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071546"/>
            <a:ext cx="18465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071546"/>
            <a:ext cx="1899890" cy="248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3762380"/>
            <a:ext cx="1400768" cy="288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214818"/>
            <a:ext cx="28479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71472" y="0"/>
            <a:ext cx="7749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Красота в простых вещах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index_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428868"/>
            <a:ext cx="2257425" cy="35242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1000108"/>
            <a:ext cx="7842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 за труд души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87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литературного чтения  во 2 классе УМК « Перспективная начальная школа»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 во 2 классе УМК « Перспективная начальная школа»</dc:title>
  <dc:creator>XTreme</dc:creator>
  <cp:lastModifiedBy>XTreme</cp:lastModifiedBy>
  <cp:revision>17</cp:revision>
  <dcterms:created xsi:type="dcterms:W3CDTF">2011-11-23T18:04:10Z</dcterms:created>
  <dcterms:modified xsi:type="dcterms:W3CDTF">2011-11-27T14:27:37Z</dcterms:modified>
</cp:coreProperties>
</file>